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83775B-AD73-4185-BB66-BC224E932E7C}">
          <p14:sldIdLst>
            <p14:sldId id="256"/>
            <p14:sldId id="259"/>
            <p14:sldId id="257"/>
            <p14:sldId id="258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</p14:sldIdLst>
        </p14:section>
        <p14:section name="Раздел без заголовка" id="{B284E8C3-D6F5-4FE0-9276-F0E66D7C5B9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8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9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1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5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4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7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D820-80D5-4359-BCE0-820EEC4ECB29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34F3-0C40-4AB4-8802-43DEFB58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mz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02624" cy="33843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Инструкция для подготовки к первичной аккредитации специалистов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2022-2023 учебный год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8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шаг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Перечень практических навыков (умений)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8343558" cy="45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 шаг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Перечень практических навыков обновляются ежегодно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3346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Подготовка к первичной аккредитации на базе Медицинского колледжа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УрГУПС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будет проходить в апреле – мае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графику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6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шаг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сайт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Методический центр аккредитации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fmza.ru)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579813"/>
            <a:ext cx="81369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 шаг 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Первичная аккредитация (СПО)</a:t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3402"/>
            <a:ext cx="7704856" cy="470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6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шаг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Специальность СПО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68760"/>
            <a:ext cx="8136904" cy="48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5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шаг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выбираем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специальность Сестринское дело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3529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4 шаг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выбираем специальность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Лечебное  дело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ситуационные задачи для 3 этапа появляются после прохождения теста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7911510" cy="4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шаг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Тестовое задание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77768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8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шаг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Репетиционный экзамен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81369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6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шаг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Регистрация на сайте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40768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1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78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Инструкция для подготовки к первичной аккредитации специалистов  2022-2023 учебный год </vt:lpstr>
      <vt:lpstr>1 шаг сайт  Методический центр аккредитации (fmza.ru)</vt:lpstr>
      <vt:lpstr>   2 шаг Первичная аккредитация (СПО)  </vt:lpstr>
      <vt:lpstr>3 шаг Специальность СПО</vt:lpstr>
      <vt:lpstr>4 шаг выбираем специальность Сестринское дело</vt:lpstr>
      <vt:lpstr>4 шаг выбираем специальность Лечебное  дело  (ситуационные задачи для 3 этапа появляются после прохождения теста)</vt:lpstr>
      <vt:lpstr>5 шаг Тестовое задание</vt:lpstr>
      <vt:lpstr>6 шаг Репетиционный экзамен</vt:lpstr>
      <vt:lpstr>7 шаг Регистрация на сайте </vt:lpstr>
      <vt:lpstr>8 шаг Перечень практических навыков (умений)</vt:lpstr>
      <vt:lpstr>9 шаг Перечень практических навыков обновляются ежегодно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Гергерт Екатерина Гайфулловна</dc:creator>
  <cp:lastModifiedBy>Гергерт Екатерина Гайфулловна</cp:lastModifiedBy>
  <cp:revision>10</cp:revision>
  <dcterms:created xsi:type="dcterms:W3CDTF">2023-01-31T08:29:35Z</dcterms:created>
  <dcterms:modified xsi:type="dcterms:W3CDTF">2023-01-31T10:19:23Z</dcterms:modified>
</cp:coreProperties>
</file>